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11.png" ContentType="image/pn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png" ContentType="image/png"/>
  <Override PartName="/ppt/media/image10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6858000" cy="12192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0B2915-A3EC-4EA0-81BA-5EDEAFDB9C0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617184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42720" y="6545880"/>
            <a:ext cx="617184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9B99981-576E-4E8C-9DDE-D556AEBFD94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505320" y="285264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42720" y="654588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3505320" y="654588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09379EB-33C1-42E7-9E19-36F5F918956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198720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429640" y="2852640"/>
            <a:ext cx="198720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16560" y="2852640"/>
            <a:ext cx="198720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42720" y="6545880"/>
            <a:ext cx="198720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429640" y="6545880"/>
            <a:ext cx="198720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4516560" y="6545880"/>
            <a:ext cx="198720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230B370-65AD-441B-B17A-ABA6F2CA531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2720" y="2852640"/>
            <a:ext cx="6171840" cy="707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CCBD61-9CF4-4F70-A4DA-127375EB5E9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6171840" cy="707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21C424C-2D07-459D-A7E5-9BA0885918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3011760" cy="707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3505320" y="2852640"/>
            <a:ext cx="3011760" cy="707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8D4748-01BB-4123-9BC1-3351C0E869A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5A4751-AC85-4169-920E-E865B06358A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14440" y="1995480"/>
            <a:ext cx="5829120" cy="19675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3D279A-63AA-4EE7-8331-7A75401C25F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3505320" y="2852640"/>
            <a:ext cx="3011760" cy="707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42720" y="654588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F48EEF-556B-47DF-881A-B0431E39361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3011760" cy="707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505320" y="285264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505320" y="654588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9BA4CF5-B48D-4BDC-B21C-BC9B54EE10E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42720" y="285264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505320" y="2852640"/>
            <a:ext cx="301176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42720" y="6545880"/>
            <a:ext cx="6171840" cy="3372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AC7334-5831-4B46-B865-CD8623B405A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14440" y="1995480"/>
            <a:ext cx="5829120" cy="4244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en-US" sz="45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5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71600" y="11300040"/>
            <a:ext cx="1542600" cy="648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en-US" sz="900" spc="-1" strike="noStrike">
                <a:solidFill>
                  <a:srgbClr val="8b8b8b"/>
                </a:solidFill>
                <a:latin typeface="Calibri"/>
              </a:rPr>
              <a:t>&lt;date/time&gt;</a:t>
            </a:r>
            <a:endParaRPr b="0" lang="en-US" sz="9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2271600" y="11300040"/>
            <a:ext cx="2314080" cy="648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en-US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4843440" y="11300040"/>
            <a:ext cx="1542600" cy="6487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9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4C5FC97-B566-45D7-B407-DD8BB557E7E8}" type="slidenum">
              <a:rPr b="0" lang="en-US" sz="9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en-US" sz="9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42720" y="2852640"/>
            <a:ext cx="6171840" cy="7070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1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1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15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35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35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14440" y="1995480"/>
            <a:ext cx="5829120" cy="95925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857160" y="603720"/>
            <a:ext cx="5143320" cy="122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000"/>
          </a:bodyPr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1" lang="zh-CN" sz="4400" spc="-1" strike="noStrike">
                <a:solidFill>
                  <a:srgbClr val="000000"/>
                </a:solidFill>
                <a:latin typeface="Calibri"/>
              </a:rPr>
              <a:t>如何交會費</a:t>
            </a:r>
            <a:endParaRPr b="0" lang="en-US" sz="4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600" spc="-1" strike="noStrike">
                <a:solidFill>
                  <a:srgbClr val="000000"/>
                </a:solidFill>
                <a:latin typeface="Calibri"/>
              </a:rPr>
              <a:t>公會網址：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aacmaonline.com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3" name="Picture 4" descr=""/>
          <p:cNvPicPr/>
          <p:nvPr/>
        </p:nvPicPr>
        <p:blipFill>
          <a:blip r:embed="rId1"/>
          <a:stretch/>
        </p:blipFill>
        <p:spPr>
          <a:xfrm>
            <a:off x="616320" y="1828800"/>
            <a:ext cx="5624640" cy="1036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14440" y="1828800"/>
            <a:ext cx="5829120" cy="9759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857160" y="603720"/>
            <a:ext cx="5143320" cy="122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800" spc="-1" strike="noStrike">
                <a:solidFill>
                  <a:srgbClr val="000000"/>
                </a:solidFill>
                <a:latin typeface="Calibri"/>
              </a:rPr>
              <a:t>如何交會費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600" spc="-1" strike="noStrike">
                <a:solidFill>
                  <a:srgbClr val="000000"/>
                </a:solidFill>
                <a:latin typeface="Calibri"/>
              </a:rPr>
              <a:t>公會網址：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aacmaonline.com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69" name="Picture 4" descr=""/>
          <p:cNvPicPr/>
          <p:nvPr/>
        </p:nvPicPr>
        <p:blipFill>
          <a:blip r:embed="rId1"/>
          <a:stretch/>
        </p:blipFill>
        <p:spPr>
          <a:xfrm>
            <a:off x="616320" y="0"/>
            <a:ext cx="5624640" cy="12191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14440" y="1828800"/>
            <a:ext cx="5829120" cy="9759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subTitle"/>
          </p:nvPr>
        </p:nvSpPr>
        <p:spPr>
          <a:xfrm>
            <a:off x="857160" y="603720"/>
            <a:ext cx="5143320" cy="122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800" spc="-1" strike="noStrike">
                <a:solidFill>
                  <a:srgbClr val="000000"/>
                </a:solidFill>
                <a:latin typeface="Calibri"/>
              </a:rPr>
              <a:t>如何交會費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600" spc="-1" strike="noStrike">
                <a:solidFill>
                  <a:srgbClr val="000000"/>
                </a:solidFill>
                <a:latin typeface="Calibri"/>
              </a:rPr>
              <a:t>公會網址：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aacmaonline.com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72" name="Picture 4" descr=""/>
          <p:cNvPicPr/>
          <p:nvPr/>
        </p:nvPicPr>
        <p:blipFill>
          <a:blip r:embed="rId1"/>
          <a:stretch/>
        </p:blipFill>
        <p:spPr>
          <a:xfrm>
            <a:off x="698040" y="2389320"/>
            <a:ext cx="5461200" cy="8258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14440" y="1828800"/>
            <a:ext cx="5829120" cy="9759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857160" y="603720"/>
            <a:ext cx="5143320" cy="122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800" spc="-1" strike="noStrike">
                <a:solidFill>
                  <a:srgbClr val="000000"/>
                </a:solidFill>
                <a:latin typeface="Calibri"/>
              </a:rPr>
              <a:t>如何交會費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600" spc="-1" strike="noStrike">
                <a:solidFill>
                  <a:srgbClr val="000000"/>
                </a:solidFill>
                <a:latin typeface="Calibri"/>
              </a:rPr>
              <a:t>公會網址：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aacmaonline.com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75" name="Picture 4" descr=""/>
          <p:cNvPicPr/>
          <p:nvPr/>
        </p:nvPicPr>
        <p:blipFill>
          <a:blip r:embed="rId1"/>
          <a:stretch/>
        </p:blipFill>
        <p:spPr>
          <a:xfrm>
            <a:off x="698400" y="1828800"/>
            <a:ext cx="5460480" cy="9488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14440" y="1828800"/>
            <a:ext cx="5829120" cy="9759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857160" y="603720"/>
            <a:ext cx="5143320" cy="122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800" spc="-1" strike="noStrike">
                <a:solidFill>
                  <a:srgbClr val="000000"/>
                </a:solidFill>
                <a:latin typeface="Calibri"/>
              </a:rPr>
              <a:t>如何交會費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600" spc="-1" strike="noStrike">
                <a:solidFill>
                  <a:srgbClr val="000000"/>
                </a:solidFill>
                <a:latin typeface="Calibri"/>
              </a:rPr>
              <a:t>公會網址：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aacmaonline.com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6" name="Picture 4" descr=""/>
          <p:cNvPicPr/>
          <p:nvPr/>
        </p:nvPicPr>
        <p:blipFill>
          <a:blip r:embed="rId1"/>
          <a:stretch/>
        </p:blipFill>
        <p:spPr>
          <a:xfrm>
            <a:off x="615600" y="1582560"/>
            <a:ext cx="5626800" cy="10609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14440" y="1828800"/>
            <a:ext cx="5829120" cy="9759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857160" y="603720"/>
            <a:ext cx="5143320" cy="122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800" spc="-1" strike="noStrike">
                <a:solidFill>
                  <a:srgbClr val="000000"/>
                </a:solidFill>
                <a:latin typeface="Calibri"/>
              </a:rPr>
              <a:t>如何交會費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600" spc="-1" strike="noStrike">
                <a:solidFill>
                  <a:srgbClr val="000000"/>
                </a:solidFill>
                <a:latin typeface="Calibri"/>
              </a:rPr>
              <a:t>公會網址：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aacmaonline.com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49" name="Picture 4" descr=""/>
          <p:cNvPicPr/>
          <p:nvPr/>
        </p:nvPicPr>
        <p:blipFill>
          <a:blip r:embed="rId1"/>
          <a:stretch/>
        </p:blipFill>
        <p:spPr>
          <a:xfrm>
            <a:off x="616320" y="1600200"/>
            <a:ext cx="5624640" cy="1059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14440" y="1828800"/>
            <a:ext cx="5829120" cy="9759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857160" y="603720"/>
            <a:ext cx="5143320" cy="122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800" spc="-1" strike="noStrike">
                <a:solidFill>
                  <a:srgbClr val="000000"/>
                </a:solidFill>
                <a:latin typeface="Calibri"/>
              </a:rPr>
              <a:t>如何交會費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600" spc="-1" strike="noStrike">
                <a:solidFill>
                  <a:srgbClr val="000000"/>
                </a:solidFill>
                <a:latin typeface="Calibri"/>
              </a:rPr>
              <a:t>公會網址：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aacmaonline.com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52" name="Picture 4" descr=""/>
          <p:cNvPicPr/>
          <p:nvPr/>
        </p:nvPicPr>
        <p:blipFill>
          <a:blip r:embed="rId1"/>
          <a:stretch/>
        </p:blipFill>
        <p:spPr>
          <a:xfrm>
            <a:off x="616320" y="1828800"/>
            <a:ext cx="5624640" cy="1036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14440" y="1828800"/>
            <a:ext cx="5829120" cy="9759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857160" y="603720"/>
            <a:ext cx="5143320" cy="122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800" spc="-1" strike="noStrike">
                <a:solidFill>
                  <a:srgbClr val="000000"/>
                </a:solidFill>
                <a:latin typeface="Calibri"/>
              </a:rPr>
              <a:t>如何交會費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600" spc="-1" strike="noStrike">
                <a:solidFill>
                  <a:srgbClr val="000000"/>
                </a:solidFill>
                <a:latin typeface="Calibri"/>
              </a:rPr>
              <a:t>公會網址：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aacmaonline.com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55" name="Picture 4" descr=""/>
          <p:cNvPicPr/>
          <p:nvPr/>
        </p:nvPicPr>
        <p:blipFill>
          <a:blip r:embed="rId1"/>
          <a:stretch/>
        </p:blipFill>
        <p:spPr>
          <a:xfrm>
            <a:off x="0" y="1653120"/>
            <a:ext cx="6857640" cy="10181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857160" y="603720"/>
            <a:ext cx="5143320" cy="122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800" spc="-1" strike="noStrike">
                <a:solidFill>
                  <a:srgbClr val="000000"/>
                </a:solidFill>
                <a:latin typeface="Calibri"/>
              </a:rPr>
              <a:t>如何交會費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600" spc="-1" strike="noStrike">
                <a:solidFill>
                  <a:srgbClr val="000000"/>
                </a:solidFill>
                <a:latin typeface="Calibri"/>
              </a:rPr>
              <a:t>公會網址：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aacmaonline.com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514440" y="1828800"/>
            <a:ext cx="5829120" cy="975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514440" y="1828800"/>
            <a:ext cx="5829120" cy="9759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857160" y="603720"/>
            <a:ext cx="5143320" cy="122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800" spc="-1" strike="noStrike">
                <a:solidFill>
                  <a:srgbClr val="000000"/>
                </a:solidFill>
                <a:latin typeface="Calibri"/>
              </a:rPr>
              <a:t>如何交會費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600" spc="-1" strike="noStrike">
                <a:solidFill>
                  <a:srgbClr val="000000"/>
                </a:solidFill>
                <a:latin typeface="Calibri"/>
              </a:rPr>
              <a:t>公會網址：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aacmaonline.com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60" name="Picture 4" descr=""/>
          <p:cNvPicPr/>
          <p:nvPr/>
        </p:nvPicPr>
        <p:blipFill>
          <a:blip r:embed="rId1"/>
          <a:stretch/>
        </p:blipFill>
        <p:spPr>
          <a:xfrm>
            <a:off x="616320" y="1828800"/>
            <a:ext cx="5624640" cy="1036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14440" y="1828800"/>
            <a:ext cx="5829120" cy="9759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subTitle"/>
          </p:nvPr>
        </p:nvSpPr>
        <p:spPr>
          <a:xfrm>
            <a:off x="857160" y="603720"/>
            <a:ext cx="5143320" cy="122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800" spc="-1" strike="noStrike">
                <a:solidFill>
                  <a:srgbClr val="000000"/>
                </a:solidFill>
                <a:latin typeface="Calibri"/>
              </a:rPr>
              <a:t>如何交會費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600" spc="-1" strike="noStrike">
                <a:solidFill>
                  <a:srgbClr val="000000"/>
                </a:solidFill>
                <a:latin typeface="Calibri"/>
              </a:rPr>
              <a:t>公會網址：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aacmaonline.com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63" name="Picture 4" descr=""/>
          <p:cNvPicPr/>
          <p:nvPr/>
        </p:nvPicPr>
        <p:blipFill>
          <a:blip r:embed="rId1"/>
          <a:stretch/>
        </p:blipFill>
        <p:spPr>
          <a:xfrm>
            <a:off x="698400" y="1717200"/>
            <a:ext cx="5460480" cy="9759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14440" y="1828800"/>
            <a:ext cx="5829120" cy="97592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857160" y="603720"/>
            <a:ext cx="5143320" cy="1224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800" spc="-1" strike="noStrike">
                <a:solidFill>
                  <a:srgbClr val="000000"/>
                </a:solidFill>
                <a:latin typeface="Calibri"/>
              </a:rPr>
              <a:t>如何交會費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751"/>
              </a:spcBef>
              <a:buNone/>
              <a:tabLst>
                <a:tab algn="l" pos="0"/>
              </a:tabLst>
            </a:pPr>
            <a:r>
              <a:rPr b="0" lang="zh-CN" sz="2600" spc="-1" strike="noStrike">
                <a:solidFill>
                  <a:srgbClr val="000000"/>
                </a:solidFill>
                <a:latin typeface="Calibri"/>
              </a:rPr>
              <a:t>公會網址：</a:t>
            </a:r>
            <a:r>
              <a:rPr b="0" lang="en-US" sz="3200" spc="-1" strike="noStrike">
                <a:solidFill>
                  <a:srgbClr val="000000"/>
                </a:solidFill>
                <a:latin typeface="Calibri"/>
              </a:rPr>
              <a:t>aacmaonline.com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66" name="Picture 6" descr=""/>
          <p:cNvPicPr/>
          <p:nvPr/>
        </p:nvPicPr>
        <p:blipFill>
          <a:blip r:embed="rId1"/>
          <a:stretch/>
        </p:blipFill>
        <p:spPr>
          <a:xfrm>
            <a:off x="1209240" y="2359800"/>
            <a:ext cx="4790880" cy="8003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</TotalTime>
  <Application>LibreOffice/7.3.1.3$Windows_X86_64 LibreOffice_project/a69ca51ded25f3eefd52d7bf9a5fad8c90b87951</Application>
  <AppVersion>15.0000</AppVersion>
  <Words>143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2024-09-05T03:58:38Z</dcterms:created>
  <dc:creator>Jenny Ou</dc:creator>
  <dc:description/>
  <dc:language>en-US</dc:language>
  <cp:lastModifiedBy/>
  <dcterms:modified xsi:type="dcterms:W3CDTF">2024-09-07T18:05:07Z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11</vt:i4>
  </property>
</Properties>
</file>